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10" autoAdjust="0"/>
  </p:normalViewPr>
  <p:slideViewPr>
    <p:cSldViewPr snapToGrid="0" snapToObjects="1">
      <p:cViewPr varScale="1">
        <p:scale>
          <a:sx n="92" d="100"/>
          <a:sy n="92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5BD870A-598B-C946-B5A9-CC55D764F1FF}" type="datetimeFigureOut">
              <a:rPr lang="en-US" smtClean="0"/>
              <a:t>4/3/14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7D6E558-8DC6-9649-8B9E-0FA46E711EF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  The Exercise of Power? Or the exercise of Just authority?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5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707" y="685800"/>
            <a:ext cx="8351946" cy="886968"/>
          </a:xfrm>
        </p:spPr>
        <p:txBody>
          <a:bodyPr/>
          <a:lstStyle/>
          <a:p>
            <a:r>
              <a:rPr lang="en-US" dirty="0" smtClean="0"/>
              <a:t>Three Approaches to the Just Exercise of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852" y="2020888"/>
            <a:ext cx="5393750" cy="410527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Advocacy – a voice to the powerful on behalf of the powerless.</a:t>
            </a:r>
          </a:p>
          <a:p>
            <a:r>
              <a:rPr lang="en-US" sz="2400" dirty="0" smtClean="0"/>
              <a:t>Community Organizing – utilizing the power of the masses vs. the power of the rich-political forces</a:t>
            </a:r>
          </a:p>
          <a:p>
            <a:r>
              <a:rPr lang="en-US" sz="2400" dirty="0" smtClean="0"/>
              <a:t>Public Policy &amp; Urban Planning – serving the powerful, but devising just policies that are sensitive and engaged with the poor communities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83170" y="4086497"/>
            <a:ext cx="14771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you among, alongside or for the poor?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978" y="685800"/>
            <a:ext cx="6661260" cy="886968"/>
          </a:xfrm>
        </p:spPr>
        <p:txBody>
          <a:bodyPr/>
          <a:lstStyle/>
          <a:p>
            <a:r>
              <a:rPr lang="en-US" dirty="0" smtClean="0"/>
              <a:t>Community Organizing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0" y="1572768"/>
            <a:ext cx="5581602" cy="5061114"/>
          </a:xfrm>
        </p:spPr>
        <p:txBody>
          <a:bodyPr>
            <a:normAutofit/>
          </a:bodyPr>
          <a:lstStyle/>
          <a:p>
            <a:r>
              <a:rPr lang="en-US" dirty="0" smtClean="0"/>
              <a:t>The ten steps – Linthicum interpreted </a:t>
            </a:r>
            <a:r>
              <a:rPr lang="en-US" dirty="0" err="1" smtClean="0"/>
              <a:t>Alinsky</a:t>
            </a:r>
            <a:r>
              <a:rPr lang="en-US" dirty="0" smtClean="0"/>
              <a:t> into Church-based organizing.</a:t>
            </a:r>
          </a:p>
          <a:p>
            <a:r>
              <a:rPr lang="en-US" dirty="0" smtClean="0"/>
              <a:t>Exercise of the Power of the People against the Power of the Oppressors</a:t>
            </a:r>
          </a:p>
          <a:p>
            <a:r>
              <a:rPr lang="en-US" dirty="0" smtClean="0"/>
              <a:t>Derived from Leftwing activism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Urban Planning</a:t>
            </a:r>
          </a:p>
          <a:p>
            <a:r>
              <a:rPr lang="en-US" dirty="0" smtClean="0"/>
              <a:t>Why not engage your life in the exercise of Power within Government Urban Planning and prevent the same problems that you are now having to solve?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3294" y="3920128"/>
            <a:ext cx="2166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Have You Chosen to exercise power?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8353" y="4855882"/>
            <a:ext cx="216647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Have you chosen to be personally powerless in the exercise of power?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1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117" y="685800"/>
            <a:ext cx="7661121" cy="886968"/>
          </a:xfrm>
        </p:spPr>
        <p:txBody>
          <a:bodyPr/>
          <a:lstStyle/>
          <a:p>
            <a:r>
              <a:rPr lang="en-US" dirty="0" smtClean="0"/>
              <a:t>Exercise: What are Your Sources to Power</a:t>
            </a:r>
            <a:br>
              <a:rPr lang="en-US" dirty="0" smtClean="0"/>
            </a:br>
            <a:r>
              <a:rPr lang="en-US" sz="2000" dirty="0" smtClean="0"/>
              <a:t>Check the boxes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Mobility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Position in an Organization</a:t>
            </a:r>
          </a:p>
          <a:p>
            <a:r>
              <a:rPr lang="en-US" dirty="0" smtClean="0"/>
              <a:t>Entering an Organization that has power (Public Policy, Big NGO with wealth)</a:t>
            </a:r>
          </a:p>
          <a:p>
            <a:r>
              <a:rPr lang="en-US" dirty="0" smtClean="0"/>
              <a:t>Being part of the leadership of a movement</a:t>
            </a:r>
          </a:p>
          <a:p>
            <a:r>
              <a:rPr lang="en-US" dirty="0" smtClean="0"/>
              <a:t>Networks</a:t>
            </a:r>
          </a:p>
          <a:p>
            <a:r>
              <a:rPr lang="en-US" dirty="0" smtClean="0"/>
              <a:t>Wealth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6117" y="5964079"/>
            <a:ext cx="798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 back and ask which directions towards having just power you wish to pursue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5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633" y="685800"/>
            <a:ext cx="6582605" cy="886968"/>
          </a:xfrm>
        </p:spPr>
        <p:txBody>
          <a:bodyPr/>
          <a:lstStyle/>
          <a:p>
            <a:r>
              <a:rPr lang="en-US" dirty="0" smtClean="0"/>
              <a:t>Towards a Theology and Praxis of Just Exercise of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4681" y="2020888"/>
            <a:ext cx="5310921" cy="4105275"/>
          </a:xfrm>
        </p:spPr>
        <p:txBody>
          <a:bodyPr/>
          <a:lstStyle/>
          <a:p>
            <a:r>
              <a:rPr lang="en-US" dirty="0" err="1" smtClean="0"/>
              <a:t>Jayakumar</a:t>
            </a:r>
            <a:r>
              <a:rPr lang="en-US" dirty="0" smtClean="0"/>
              <a:t> Christian. 1999. God of the Empty-handed. MARC: Monrovia, CA.</a:t>
            </a:r>
          </a:p>
          <a:p>
            <a:r>
              <a:rPr lang="en-US" dirty="0" smtClean="0"/>
              <a:t>Andy Crouch. 2013. </a:t>
            </a:r>
            <a:r>
              <a:rPr lang="en-US" i="1" dirty="0" smtClean="0"/>
              <a:t>Playing God: Redeeming the Gift of Power</a:t>
            </a:r>
            <a:r>
              <a:rPr lang="en-US" dirty="0" smtClean="0"/>
              <a:t>. IVP.</a:t>
            </a:r>
          </a:p>
          <a:p>
            <a:r>
              <a:rPr lang="en-US" dirty="0" smtClean="0"/>
              <a:t>Robert Linthicum. 1991. Empowering the Poor. Marc: Monrovia, CA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3170" y="3989859"/>
            <a:ext cx="2250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do I read next in forming my concept of power?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0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 of the Field of Urban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Browse the </a:t>
            </a:r>
            <a:r>
              <a:rPr lang="en-US" dirty="0" err="1" smtClean="0"/>
              <a:t>UNHabitat</a:t>
            </a:r>
            <a:r>
              <a:rPr lang="en-US" dirty="0" smtClean="0"/>
              <a:t> publications site and identify the core issues and themes of the field of Urban Planning.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5025" y="4127914"/>
            <a:ext cx="1518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wonder how planners think?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770350"/>
      </p:ext>
    </p:extLst>
  </p:cSld>
  <p:clrMapOvr>
    <a:masterClrMapping/>
  </p:clrMapOvr>
</p:sld>
</file>

<file path=ppt/theme/theme1.xml><?xml version="1.0" encoding="utf-8"?>
<a:theme xmlns:a="http://schemas.openxmlformats.org/drawingml/2006/main" name="Inspiration">
  <a:themeElements>
    <a:clrScheme name="Custom 6">
      <a:dk1>
        <a:sysClr val="windowText" lastClr="000000"/>
      </a:dk1>
      <a:lt1>
        <a:srgbClr val="FFFBB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168</TotalTime>
  <Words>330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Inspiration</vt:lpstr>
      <vt:lpstr>Urban Planning</vt:lpstr>
      <vt:lpstr>Three Approaches to the Just Exercise of Power</vt:lpstr>
      <vt:lpstr>Community Organizing</vt:lpstr>
      <vt:lpstr>Exercise: What are Your Sources to Power Check the boxes</vt:lpstr>
      <vt:lpstr>Towards a Theology and Praxis of Just Exercise of Power</vt:lpstr>
      <vt:lpstr>Dimensions of the Field of Urban Planning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Planning</dc:title>
  <dc:creator>Viv Grigg</dc:creator>
  <cp:lastModifiedBy>Viv Grigg</cp:lastModifiedBy>
  <cp:revision>8</cp:revision>
  <dcterms:created xsi:type="dcterms:W3CDTF">2014-04-03T13:23:39Z</dcterms:created>
  <dcterms:modified xsi:type="dcterms:W3CDTF">2014-04-03T16:12:17Z</dcterms:modified>
</cp:coreProperties>
</file>